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5"/>
  </p:notes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A6D7A-4796-4832-A868-F350B1F3AF9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C46C1-2DD5-4C65-B68D-52F8A4ADD8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849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07523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55650" y="5078413"/>
            <a:ext cx="6048375" cy="472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spcBef>
                <a:spcPct val="0"/>
              </a:spcBef>
            </a:pPr>
            <a:endParaRPr lang="zh-TW" altLang="zh-TW" smtClean="0">
              <a:solidFill>
                <a:srgbClr val="000000"/>
              </a:solidFill>
              <a:latin typeface="Liberatio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3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09571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55650" y="5078413"/>
            <a:ext cx="6048375" cy="472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spcBef>
                <a:spcPct val="0"/>
              </a:spcBef>
            </a:pPr>
            <a:endParaRPr lang="zh-TW" altLang="zh-TW" smtClean="0">
              <a:solidFill>
                <a:srgbClr val="000000"/>
              </a:solidFill>
              <a:latin typeface="Liberatio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70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11619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55650" y="5078413"/>
            <a:ext cx="6048375" cy="472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spcBef>
                <a:spcPct val="0"/>
              </a:spcBef>
            </a:pPr>
            <a:endParaRPr lang="zh-TW" altLang="zh-TW" smtClean="0">
              <a:solidFill>
                <a:srgbClr val="000000"/>
              </a:solidFill>
              <a:latin typeface="Liberatio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91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14691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55650" y="5078413"/>
            <a:ext cx="6048375" cy="472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spcBef>
                <a:spcPct val="0"/>
              </a:spcBef>
            </a:pPr>
            <a:endParaRPr lang="zh-TW" altLang="zh-TW" smtClean="0">
              <a:solidFill>
                <a:srgbClr val="000000"/>
              </a:solidFill>
              <a:latin typeface="Liberatio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4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16739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55650" y="5078413"/>
            <a:ext cx="6048375" cy="472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spcBef>
                <a:spcPct val="0"/>
              </a:spcBef>
            </a:pPr>
            <a:endParaRPr lang="zh-TW" altLang="zh-TW" smtClean="0">
              <a:solidFill>
                <a:srgbClr val="000000"/>
              </a:solidFill>
              <a:latin typeface="Liberatio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68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18787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55650" y="5078413"/>
            <a:ext cx="6048375" cy="472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spcBef>
                <a:spcPct val="0"/>
              </a:spcBef>
            </a:pPr>
            <a:endParaRPr lang="zh-TW" altLang="zh-TW" smtClean="0">
              <a:solidFill>
                <a:srgbClr val="000000"/>
              </a:solidFill>
              <a:latin typeface="Liberatio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633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20835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55650" y="5078413"/>
            <a:ext cx="6048375" cy="472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spcBef>
                <a:spcPct val="0"/>
              </a:spcBef>
            </a:pPr>
            <a:endParaRPr lang="zh-TW" altLang="zh-TW" smtClean="0">
              <a:solidFill>
                <a:srgbClr val="000000"/>
              </a:solidFill>
              <a:latin typeface="Liberation Sans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0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19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0B55F-2DE4-466D-B9AE-C24790BFF864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65675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567E2-1664-4D87-A5A0-A1FF3FDBC917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07775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81B6B-879D-4CAD-854C-0F27BBA37295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463627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6014D-6DF5-4660-9CC5-EC23C1C48EB1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122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7500C-C6DE-473C-8415-98B0A6AFD4B1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41039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BFF6E-6BA9-4F8B-8CEA-D2E0596496D9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346647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109728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114800"/>
            <a:ext cx="109728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11523-8A49-45F6-A1C6-C707528CC401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481158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803405"/>
            <a:ext cx="97536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632201"/>
            <a:ext cx="9753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984" y="4324351"/>
            <a:ext cx="30628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1" y="4324351"/>
            <a:ext cx="65066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339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1F1D6-61DD-440B-BA1C-F5CF4BF9373C}" type="slidenum">
              <a:rPr lang="ca-ES" altLang="zh-TW"/>
              <a:pPr>
                <a:defRPr/>
              </a:pPr>
              <a:t>‹#›</a:t>
            </a:fld>
            <a:endParaRPr lang="ca-ES" altLang="zh-TW"/>
          </a:p>
        </p:txBody>
      </p:sp>
    </p:spTree>
    <p:extLst>
      <p:ext uri="{BB962C8B-B14F-4D97-AF65-F5344CB8AC3E}">
        <p14:creationId xmlns:p14="http://schemas.microsoft.com/office/powerpoint/2010/main" val="2285221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50B2A-D819-470B-9F7A-56246782490C}" type="slidenum">
              <a:rPr lang="ca-ES" altLang="zh-TW"/>
              <a:pPr>
                <a:defRPr/>
              </a:pPr>
              <a:t>‹#›</a:t>
            </a:fld>
            <a:endParaRPr lang="ca-ES" altLang="zh-TW"/>
          </a:p>
        </p:txBody>
      </p:sp>
    </p:spTree>
    <p:extLst>
      <p:ext uri="{BB962C8B-B14F-4D97-AF65-F5344CB8AC3E}">
        <p14:creationId xmlns:p14="http://schemas.microsoft.com/office/powerpoint/2010/main" val="773303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53535"/>
            <a:ext cx="10607040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81" y="3641726"/>
            <a:ext cx="1060704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416801" y="381001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634" y="381001"/>
            <a:ext cx="64410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9251" y="381001"/>
            <a:ext cx="8911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E8F14-C859-4E3E-A5F8-3CF3F805194C}" type="slidenum">
              <a:rPr lang="ca-ES" altLang="zh-TW"/>
              <a:pPr>
                <a:defRPr/>
              </a:pPr>
              <a:t>‹#›</a:t>
            </a:fld>
            <a:endParaRPr lang="ca-ES" altLang="zh-TW"/>
          </a:p>
        </p:txBody>
      </p:sp>
    </p:spTree>
    <p:extLst>
      <p:ext uri="{BB962C8B-B14F-4D97-AF65-F5344CB8AC3E}">
        <p14:creationId xmlns:p14="http://schemas.microsoft.com/office/powerpoint/2010/main" val="1227956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481" y="2194560"/>
            <a:ext cx="5214105" cy="406908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466" y="2194560"/>
            <a:ext cx="5210053" cy="406908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78AF5-1C01-4DCF-9B0E-9613DAB85921}" type="slidenum">
              <a:rPr lang="ca-ES" altLang="zh-TW"/>
              <a:pPr>
                <a:defRPr/>
              </a:pPr>
              <a:t>‹#›</a:t>
            </a:fld>
            <a:endParaRPr lang="ca-ES" altLang="zh-TW"/>
          </a:p>
        </p:txBody>
      </p:sp>
    </p:spTree>
    <p:extLst>
      <p:ext uri="{BB962C8B-B14F-4D97-AF65-F5344CB8AC3E}">
        <p14:creationId xmlns:p14="http://schemas.microsoft.com/office/powerpoint/2010/main" val="44680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96F62-890F-4587-BA04-2C6F0F614A67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926273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50392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5039" y="2183802"/>
            <a:ext cx="491154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" y="3132668"/>
            <a:ext cx="5214105" cy="31309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2025" y="2183802"/>
            <a:ext cx="490749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465" y="3132668"/>
            <a:ext cx="5210055" cy="31309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E533C-7D82-47D0-B7B1-0F27A184B6B6}" type="slidenum">
              <a:rPr lang="ca-ES" altLang="zh-TW"/>
              <a:pPr>
                <a:defRPr/>
              </a:pPr>
              <a:t>‹#›</a:t>
            </a:fld>
            <a:endParaRPr lang="ca-ES" altLang="zh-TW"/>
          </a:p>
        </p:txBody>
      </p:sp>
    </p:spTree>
    <p:extLst>
      <p:ext uri="{BB962C8B-B14F-4D97-AF65-F5344CB8AC3E}">
        <p14:creationId xmlns:p14="http://schemas.microsoft.com/office/powerpoint/2010/main" val="3926153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4ED98-4142-4896-8641-512C7FBFACDB}" type="slidenum">
              <a:rPr lang="ca-ES" altLang="zh-TW"/>
              <a:pPr>
                <a:defRPr/>
              </a:pPr>
              <a:t>‹#›</a:t>
            </a:fld>
            <a:endParaRPr lang="ca-ES" altLang="zh-TW"/>
          </a:p>
        </p:txBody>
      </p:sp>
    </p:spTree>
    <p:extLst>
      <p:ext uri="{BB962C8B-B14F-4D97-AF65-F5344CB8AC3E}">
        <p14:creationId xmlns:p14="http://schemas.microsoft.com/office/powerpoint/2010/main" val="833603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0D818-CE50-4DCD-BBFE-59C6A003AEEB}" type="slidenum">
              <a:rPr lang="ca-ES" altLang="zh-TW"/>
              <a:pPr>
                <a:defRPr/>
              </a:pPr>
              <a:t>‹#›</a:t>
            </a:fld>
            <a:endParaRPr lang="ca-ES" altLang="zh-TW"/>
          </a:p>
        </p:txBody>
      </p:sp>
    </p:spTree>
    <p:extLst>
      <p:ext uri="{BB962C8B-B14F-4D97-AF65-F5344CB8AC3E}">
        <p14:creationId xmlns:p14="http://schemas.microsoft.com/office/powerpoint/2010/main" val="3961232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746760"/>
            <a:ext cx="6217920" cy="5516880"/>
          </a:xfrm>
        </p:spPr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3124200"/>
            <a:ext cx="41148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2C0CD-36EF-49AC-9199-F09F0E5CC568}" type="slidenum">
              <a:rPr lang="ca-ES" altLang="zh-TW"/>
              <a:pPr>
                <a:defRPr/>
              </a:pPr>
              <a:t>‹#›</a:t>
            </a:fld>
            <a:endParaRPr lang="ca-ES" altLang="zh-TW"/>
          </a:p>
        </p:txBody>
      </p:sp>
    </p:spTree>
    <p:extLst>
      <p:ext uri="{BB962C8B-B14F-4D97-AF65-F5344CB8AC3E}">
        <p14:creationId xmlns:p14="http://schemas.microsoft.com/office/powerpoint/2010/main" val="1528894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0"/>
            <a:ext cx="543430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03365" y="751242"/>
            <a:ext cx="4898979" cy="55123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3124200"/>
            <a:ext cx="5434307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08BB9-7E7D-4677-96FA-399FFF531D45}" type="slidenum">
              <a:rPr lang="ca-ES" altLang="zh-TW"/>
              <a:pPr>
                <a:defRPr/>
              </a:pPr>
              <a:t>‹#›</a:t>
            </a:fld>
            <a:endParaRPr lang="ca-ES" altLang="zh-TW"/>
          </a:p>
        </p:txBody>
      </p:sp>
    </p:spTree>
    <p:extLst>
      <p:ext uri="{BB962C8B-B14F-4D97-AF65-F5344CB8AC3E}">
        <p14:creationId xmlns:p14="http://schemas.microsoft.com/office/powerpoint/2010/main" val="2697857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3" y="4697362"/>
            <a:ext cx="10608643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2473" y="977035"/>
            <a:ext cx="10600347" cy="340697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5516716"/>
            <a:ext cx="1060704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D60C-5B0B-4073-B952-2C2E89BC512F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691573572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53534"/>
            <a:ext cx="1060704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49134"/>
            <a:ext cx="103632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801" y="381001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1634" y="381001"/>
            <a:ext cx="64410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251" y="381001"/>
            <a:ext cx="8911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C8E84-50DD-4D13-A5BF-9BFC005CB582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588844036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309033" y="8080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10862733" y="3021014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756234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509768"/>
            <a:ext cx="9592736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74598"/>
            <a:ext cx="10371669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7416801" y="381001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791634" y="379414"/>
            <a:ext cx="64410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509251" y="381001"/>
            <a:ext cx="8911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BF382-B1A3-404A-91DB-1EC9C650B501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56492377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24703"/>
            <a:ext cx="1036637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89" y="3648317"/>
            <a:ext cx="10364811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801" y="379414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1634" y="379414"/>
            <a:ext cx="64410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251" y="381001"/>
            <a:ext cx="8911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A88EC-0A2E-4B3D-9726-03B5F3424FC9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640946780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2" y="762001"/>
            <a:ext cx="8503919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92481" y="2202080"/>
            <a:ext cx="341376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92480" y="2904565"/>
            <a:ext cx="341376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2983" y="2201333"/>
            <a:ext cx="341376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01041" y="2904068"/>
            <a:ext cx="3413760" cy="33595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5759" y="2192866"/>
            <a:ext cx="341376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85760" y="2904565"/>
            <a:ext cx="341376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3656A-9D8B-4DAE-8474-ACAB5CC2488D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18053175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2E4B0-7A98-4DB0-A142-7BD1C25EE5D8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426142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3" y="762000"/>
            <a:ext cx="8509312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92480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92480" y="2331720"/>
            <a:ext cx="341376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92480" y="4796104"/>
            <a:ext cx="341376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89164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89163" y="2331720"/>
            <a:ext cx="341376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87811" y="4796103"/>
            <a:ext cx="341376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91153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91152" y="2331722"/>
            <a:ext cx="341376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91029" y="4796101"/>
            <a:ext cx="341376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BD8B2-8260-42C6-BB97-86648C0B3824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187682926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80" y="2194560"/>
            <a:ext cx="10607040" cy="406908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E6637-E775-4075-9022-DEF1CFB78408}" type="slidenum">
              <a:rPr lang="ca-ES" altLang="zh-TW"/>
              <a:pPr>
                <a:defRPr/>
              </a:pPr>
              <a:t>‹#›</a:t>
            </a:fld>
            <a:endParaRPr lang="ca-ES" altLang="zh-TW"/>
          </a:p>
        </p:txBody>
      </p:sp>
    </p:spTree>
    <p:extLst>
      <p:ext uri="{BB962C8B-B14F-4D97-AF65-F5344CB8AC3E}">
        <p14:creationId xmlns:p14="http://schemas.microsoft.com/office/powerpoint/2010/main" val="4111647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4"/>
            <a:ext cx="12192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2120" y="747184"/>
            <a:ext cx="205740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81" y="746126"/>
            <a:ext cx="8370713" cy="4249732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416801" y="381001"/>
            <a:ext cx="291041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634" y="381001"/>
            <a:ext cx="64410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9251" y="381001"/>
            <a:ext cx="89111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F8163-413C-456E-A14E-DAE18ECFCF8D}" type="slidenum">
              <a:rPr lang="ca-ES" altLang="zh-TW"/>
              <a:pPr>
                <a:defRPr/>
              </a:pPr>
              <a:t>‹#›</a:t>
            </a:fld>
            <a:endParaRPr lang="ca-ES" altLang="zh-TW"/>
          </a:p>
        </p:txBody>
      </p:sp>
    </p:spTree>
    <p:extLst>
      <p:ext uri="{BB962C8B-B14F-4D97-AF65-F5344CB8AC3E}">
        <p14:creationId xmlns:p14="http://schemas.microsoft.com/office/powerpoint/2010/main" val="306361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43397-FBB7-48DD-B480-003528E50571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424619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C67A9-ACB9-4D56-AD75-1DE2B92C08BF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62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73BBA-C282-476B-A292-5EC9CA817121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54859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541B5-5626-4E49-AEF0-5F45D939CB87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13088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ACC0C-D56F-4B5C-896D-7C347B0E15DC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63931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25259-99F9-41F1-BDEE-1CF13D53A941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93779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 smtClean="0"/>
              <a:t>Haga clic para cambiar el estilo de título	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zh-TW" smtClean="0"/>
              <a:t>Haga clic para modificar el estilo de texto del patrón</a:t>
            </a:r>
          </a:p>
          <a:p>
            <a:pPr lvl="1"/>
            <a:r>
              <a:rPr lang="es-ES" altLang="zh-TW" smtClean="0"/>
              <a:t>Segundo nivel</a:t>
            </a:r>
          </a:p>
          <a:p>
            <a:pPr lvl="2"/>
            <a:r>
              <a:rPr lang="es-ES" altLang="zh-TW" smtClean="0"/>
              <a:t>Tercer nivel</a:t>
            </a:r>
          </a:p>
          <a:p>
            <a:pPr lvl="3"/>
            <a:r>
              <a:rPr lang="es-ES" altLang="zh-TW" smtClean="0"/>
              <a:t>Cuarto nivel</a:t>
            </a:r>
          </a:p>
          <a:p>
            <a:pPr lvl="4"/>
            <a:r>
              <a:rPr lang="es-ES" altLang="zh-TW" smtClean="0"/>
              <a:t>Quinto nivel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2A186A-AAC2-4832-9CB9-DD78880608B3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8892934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430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9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9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9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9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1" y="763588"/>
            <a:ext cx="8504767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91634" y="2193925"/>
            <a:ext cx="10608733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9218" y="6356351"/>
            <a:ext cx="28511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634" y="6356351"/>
            <a:ext cx="7575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 altLang="zh-TW"/>
              <a:t>© Laura Gallardo Navas 2007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1" y="381001"/>
            <a:ext cx="2637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0645E65-0836-4E44-A358-2EAEAC415FC2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91051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</p:sldLayoutIdLst>
  <p:hf sldNum="0"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n-US" altLang="zh-TW" sz="6000" b="1" dirty="0">
                <a:latin typeface="EngTRESS A" panose="02000500000000000000" pitchFamily="2" charset="0"/>
              </a:rPr>
              <a:t>How do </a:t>
            </a:r>
            <a:r>
              <a:rPr lang="en-US" altLang="zh-TW" sz="6000" b="1" dirty="0" smtClean="0">
                <a:latin typeface="EngTRESS A" panose="02000500000000000000" pitchFamily="2" charset="0"/>
              </a:rPr>
              <a:t>the foreigners celebrate X’mas II?</a:t>
            </a:r>
            <a:r>
              <a:rPr lang="en-US" altLang="zh-TW" sz="6000" b="1" dirty="0">
                <a:latin typeface="EngTRESS A" panose="02000500000000000000" pitchFamily="2" charset="0"/>
              </a:rPr>
              <a:t/>
            </a:r>
            <a:br>
              <a:rPr lang="en-US" altLang="zh-TW" sz="6000" b="1" dirty="0">
                <a:latin typeface="EngTRESS A" panose="02000500000000000000" pitchFamily="2" charset="0"/>
              </a:rPr>
            </a:br>
            <a:endParaRPr lang="zh-TW" altLang="en-US" sz="6000" b="1" dirty="0">
              <a:latin typeface="EngTRESS A" panose="02000500000000000000" pitchFamily="2" charset="0"/>
            </a:endParaRPr>
          </a:p>
        </p:txBody>
      </p:sp>
      <p:pic>
        <p:nvPicPr>
          <p:cNvPr id="14338" name="Picture 2" descr="現貨】鬼滅之刃ufotable Cafe 聖誕節壓克力立牌炭治郎禰豆子善逸伊之助| 蝦皮購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43" y="2028736"/>
            <a:ext cx="5382416" cy="48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▷ Christmas Socks: Animated Images, Gifs, Pictures &amp; Animations - 100% FREE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4729">
            <a:off x="9673704" y="3642374"/>
            <a:ext cx="1813405" cy="31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▷ Christmas Gifts: Animated Images, Gifs, Pictures &amp; Animations - 100% FREE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209" y="762000"/>
            <a:ext cx="2552417" cy="26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Christmas Holiday Sticker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9080">
            <a:off x="581532" y="4040076"/>
            <a:ext cx="3065279" cy="247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Top Santas Sleigh Stickers for Android &amp; iO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270" flipH="1">
            <a:off x="445684" y="1324593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133"/>
            <a:ext cx="12192000" cy="11805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81638" tIns="40819" rIns="81638" bIns="40819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Before the boys and girls go to bed, they leave a little present for </a:t>
            </a:r>
            <a:r>
              <a:rPr kumimoji="0" lang="ca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Santa and </a:t>
            </a: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his reindeer.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26504"/>
            <a:ext cx="12192000" cy="6314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81638" tIns="40819" rIns="81638" bIns="40819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Mince pies and </a:t>
            </a:r>
            <a:r>
              <a:rPr kumimoji="0" lang="ca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a glass of drink </a:t>
            </a: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for </a:t>
            </a:r>
            <a:r>
              <a:rPr kumimoji="0" lang="ca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Santa, and </a:t>
            </a: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carrots for his reindeer.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4422"/>
            <a:ext cx="5486399" cy="505208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399" y="1174421"/>
            <a:ext cx="6705601" cy="50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2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1805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81638" tIns="40819" rIns="81638" bIns="40819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On Christmas Day </a:t>
            </a:r>
            <a:r>
              <a:rPr kumimoji="0" lang="ca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(12/25)morning</a:t>
            </a: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, when the children wake up, they find lots and lots of presents under the Christmas tree!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03435"/>
            <a:ext cx="4240923" cy="565456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924" y="1203435"/>
            <a:ext cx="3810000" cy="5715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923" y="1203435"/>
            <a:ext cx="4240923" cy="565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27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156966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An important part of Christmas Day is the Christmas dinner. </a:t>
            </a:r>
            <a:r>
              <a:rPr kumimoji="0" lang="en-GB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They </a:t>
            </a:r>
            <a:r>
              <a:rPr kumimoji="0" lang="en-GB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eat a </a:t>
            </a:r>
            <a:r>
              <a:rPr kumimoji="0" lang="en-GB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big dinner </a:t>
            </a:r>
            <a:r>
              <a:rPr kumimoji="0" lang="en-GB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with </a:t>
            </a:r>
            <a:r>
              <a:rPr kumimoji="0" lang="en-GB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friends </a:t>
            </a:r>
            <a:r>
              <a:rPr kumimoji="0" lang="en-GB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and </a:t>
            </a:r>
            <a:r>
              <a:rPr kumimoji="0" lang="en-GB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family members. </a:t>
            </a:r>
            <a:r>
              <a:rPr kumimoji="0" lang="en-GB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People decorate their dinner tables with candles, napkins and crackers.</a:t>
            </a:r>
          </a:p>
        </p:txBody>
      </p:sp>
      <p:sp>
        <p:nvSpPr>
          <p:cNvPr id="121860" name="AutoShape 4" descr="data:image/jpg;base64,/9j/4AAQSkZJRgABAQAAAQABAAD/2wCEAAkGBhMSERQUEhQVFRUWFxoYGBcXGRcYGBsYHB0WFxgYGx8YHSgeGBwkGhYYHy8gJCcpLCwsFR4xNTAqNSYrLCkBCQoKDgwOGg8PGiwlHyQsLCwpLCwsLCwsLCwsLCwpLCwsLCwsLCwsLCwsLCwsLCksLCwsLCwsLCwpLCwsLCwsLP/AABEIALcBEwMBIgACEQEDEQH/xAAcAAACAgMBAQAAAAAAAAAAAAAEBQMGAAIHAQj/xAA9EAABAwIEAwUGBQQABgMAAAABAgMRACEEBRIxQVFhBhMicYEyQpGhscEUI9Hh8AcVUmIkM4KSsvEWQ3L/xAAaAQADAQEBAQAAAAAAAAAAAAABAgMEAAUG/8QAKBEAAgICAgICAQQDAQAAAAAAAAECEQMhEjEEQRNRIgVhcZEyQvAU/9oADAMBAAIRAxEAPwCqqcvWyF+IVCvVPOpGvaFq8Y9Rlvw+wohNDYbYUSKckjcVWM/yB1aytC7n3bjpvVnrK45qznwyvEqkLUSmdJJJKfMc/SoXcCQoidRAF/SDNdEdZBHK0eQ6cqEwXZZDihebzJJgD7m1dbJPGVHHZepbzTKQlJTCNRIMq3Us2BgGR6RU/aPsBiGNIC0ulSNfhBBEX49K6tgOzOHQdYbBUb6lXV89vIVPm2UtuoIcSbgCRYxG0i/LpT2612coxXZwVeSvsLSXUlIInrE3gcecVspMAKZcKjsQRCp+JCh9Iq0dsuzjrfjQpbqbAEmVJA4HpFhFUVYIJtBnyijG5L8hZJJ66CGn/ErUOHDpY+lRPPEnp9+VbYVS3nkBRuTp1WmDPx86Px2Tqw61hWnSDAUd1jmnefPamaUWBRb6FjuslKQkkjgJmSJ/eosSdUakkETfnT/EYhr8M2ie8eDkhQTZDOn2ZI1KJUdtk6bb0scwfeAxbTJJNtotbjTKSQeDa0NsrzpkYfuVJAVxUeIJ+JPw2pXmiCDaNKoJ2jlFrcvhSruYPWjGVnTcyOX8vQcKfJHKdriwsZgAk2FxFwlVun+PpW+Mzl1YSJMpEAyZHP1oB1iB9YvB5egr1MAXM8LUvxx7DyfRF3g1DTM8RvwvteiHEKWvwCJsRtMc58poXDsysAad4EkAcrz96f4vLXWD3agAoAHwkLEcIUCQfSmnJRaAk3srb2pKutFsrDpIiFx4epEE/EA0VisGoxrBB3E8v0oAMkH5U/JNCVTGniVhUJUqQlxRSnlZIUekkj4UKxYgjn/OFTY9tTaGtK5CkaokWkqEHraY4SKzAu/6gnnf6bVNvVlFC3QbgElY0obkpPASYPGedH/2Bw3vqjynjfrTLsee7UoKTAVcK+xq1KwK3TpbEk1nfZojAq2FwrgAGo3Mb7UzhCMQlG69G8W4TJjlXq21tnUQCBuOM0ozbMYdQqYmUgC5AI3j1Pwp41Qk3xLOIWoJNuu8UQgJgEElUgERYDgZ87etUzKO1ISsJcsI368KfrzQFgls+I3KRO8ghJ9YHpRZ0ZJofAxUyTVLzftWO6UEmCQATtc2ITPL7UR2Yz5WtLLlwtOpC+BHAD5zQO5q6LbWVlZXDnMTvUjftCtONbte0KkUZacNsKJFDYfYUSKoSNhWwrWtq44AzrFltokAm8WkR1tQfZ3PCNPErVHqSETy2B9TTfEMBaSkiQRSYZb3ZT0uNIkC81y7FkmXN7tSttzwJCyCAQeJUYieF1UWM97xxwBMaFxI6ifhvVFx6StSykEpWtJ3lQsAbcLgR50HhcUAlSdagFlIUYuIJmJgEx1406SauxOpbRac3xYlSDfWNQFrTtXNc+wqdCVwfGTcxeInYczRmc5urvVOEm3szuYFvTY+VCZy6ShhCBdLSSq8y4qVK32iUikjGSd2POSaqgXs8yW3UvHSoBwISLSVKnhxAF/hTPtp2xRi0NoSNSkmS4sQqII0jhE+LzJvSZWY6VpSLhCVaYt41JI1/GD5JFKSKuo8nbJcuKpHQ/6bZdl+I1oxiylZMNeIJBtfhv52vzpR21aYw2LdawyipuE6hqkaiAVJkbwf5akuT4dlSXO8c0LASG0QYWomCVK2QlKZJneRHGohgSs+Ejkdrep50nBcrfQzn+OiB9d7b73rZgydiTtYzf4VmIbKCEjy6m/OpGCpsyfDAtO9+P8AOVVdVohQQ7gEp21E8ZgR50C6rYmD0/m1bl465JME/wA+tDvqhRB4WoRT9j+g/KcMhTolWkdRf9K6IvIFIGHfcUpYJGsXXCRHhJkSdJnTy6A1zzKmjrQQbzYdfvXcu1j5w2VoadCnHViQUJJ8UhVyNgJiePCsXk25Wn6NeJJRX7sonbXM3sae7b1Yju/CnQ2ZAT70Jk3Ekwao/wCBWpWhIUVGLQdR9Nwaav4hTKkrQVIUL6kkhQ8iII5UMMyc1lSVnV/lub73PnVoSfGyGSk6NHA44PEmD7AOkgQkABNhA2Hxmm+EDCEAhA1ixnYEEW+tC4ZxaUpWh+zmrUEqUCkgxChYEmAQePpUeKwuoKAVAMRMn+cfnQk90GMvoPyzNdeI1CyAYSI343+NXzKe3LeFWVKQVyCLRI6+VULIsnW44220PEtSUmeB/wAre7x9KuOY9k28K2vvnApyDqhJ8PEFM2Ajne9SlLdplF1T9lZzjtMXH1rTYKVIHIHhSh6XnARKQqydzJFjHr8JoTNMQVmLkD2QOA9KGS8lKYOo9L25/H7VeMdWQk7ewx/SNQFikwOt7m/1rZnFLRdKiSTaPWCeHkKhw7a3RZMRA5WNt+dM8D2X7wWuJgqSZje9M6XYu30B/hu/KVOlXI6DMC14iB+9XzshgEBpKC3KmidKjJJncQRY7HlQmS5D3CkyQoEEG172FWrAPd0pCk+6QfOlbb/gtGFbNu8rK2x+KaU4oplIJnTG03I+M1lCh7OZca3Z9sVYcX2OULtqB6K/WlKsoebX4kGOYuPlUizQ/Y2FEJodjaiBVCJvXorUVhXG9ccSCt+0OGVhm0OAoXqTNiDEj5gilOcYwBhZSb6dx8PvVf7PhL7TqCsiVJjnYRaeppJxbWgqSTo0czYlau61ECSVbHSBcxJ/grR3tE2FyG0rTqBMzCkiNwCCJ3sQbxQ2aZMWjAJibmI35n9KTv4QjmeuwqkYxJSlIMzDU+5PhVOwRMJT/iBuIFvSleLdUtSjsDwHDpUzalIlQkHYRuOM9P3pji8/W82hDqEqKbJcSgJdIPBSk3WBFpHHeqrXRJ2xS4ndUiSOHlHlQxBKQb2On6mPrUxXB2qdA1NOiPeQr1BUn566ohQAJB2qTDvwSArSTxvWYdmTe2nea97pKXJIOnl9KLa6Clqxlh2Xp0wlXAFJSRPAjif3rTMMOtEhaSlQNwoQobbg3H700z18FQKAEJCGwkAcAhAnzJk+tHNp1MIRKlKWZ8e0bQJvyvP3rM51uhuJXiULUnwBKQgSEzfSkAqOom5Nzw6ClysuIBIE39Y509cVoIQkSs2IIFt7TO29jHrvW+HbmZE7giCRyjlTLI47OFWTY1zDuodRZSFakkwRI+Rq9Yz+oKsSyTiNKSICQgKvEm8qPGNqpuKwqAFWXPAiCLdLfWlynYERYbEiDPERQyYo5tseORxHuIxRcFtKoM2sryJNL1KIEFMSb+QMcKFWhQSIg8YvevPxJIAjz5U8caitEJTb7GGFeSlMzedom4vPlWYTGp1DUTp4xE8f8rUvL0ExY8OP82rxp6yzNgRfqT9wDR+OwpnUOw+cYVrEBwYgDRICXWyLEXOpsqAMzY/Kpf6pZ33rgW2DoQNIUDKVGxV9QPhzqmdlskddK1JSA2N1LlKTafCRxpZmGJ0LW2leoTEjxA7TB5SKg8W6XRoUtWyBeKBMx6CwFOMJkqAyl5TqACSSnUCsARunqSAD1pC2wpUwCbE7E25+UUbgcpcd2MzwE3HL5VSaVadCRT+jQ4iSNPU/pNWvsmysfmKUrTJ8KQfnW+S9l0pEqnXf68OG1WRlgI2EJj4EUkmn0UjjfbNw4FKSBJUVJgQZ360atJSopNiNxxFChV0dJPyj70Uh4TEiaBQgVhSTMx0rKLrKJwVXvd1ol0VKlYqZoIlYNJ3AqNWWI8vKiwa2SmuOpC45UOBNC47JFqQQlQBIMG9jTwisk0bB8cWc0xHYHGkEBbagd/EQP/GmTPZDEtIIaCIIEokadUQSJ2veKuy3AASogAb0N/fWR/8AYn5/pRc9UCPip9JlBzTL8yWA2MP4eYKDPK5NqMwX9OdekuKW34EhSEqCpWB4laogAngAY51b3M/Y/wA59D+lQHtCyNlH4Gl+QovDfbTBmP6fYNKY0FX/AOlK+0UYz2RwaEwGUwd5k/U1oO0rXM/A1qrtC1zPwNK5F4+K/olHZfBbfh2v+0UszL+nWEcSsNFTRWBOk6k2IULHqOFTf39Mg9Dw48KIyvNkLcAJItadpofI0NLxVW4nOs0/pri2rtlLyf8AWyo8lfYmgcHlqQku4klvT4W2tJK3Vj3eTaeaj6A12TNXyEkoAgb3qmYtTLqHklQQ4ZIVpJOopIEQDchOmbRO4rRHK32efl8ZJXH+iq5g6gn2pkEbAxAAiehgRUmAx6khSZUV6SnVqMaZBG3Dh5R6gjK1obKSDdQIhJ8iNttj6VCw2sTJIHU2ne/Sg6rTIODXaomzN1BSInUVGdr9Zjc3rXDZpCdG4Jkf5A3gTvtw2NSu4cLTKyLiQQCU25EAk0BIBhIkQImBfjf0ro01QlHVexmQ4HEMBTx/MWtRS2tQJWGhqWUpRC4IKhBN44wK57n2Sd5rxGEIeYKj4koLenZUKQq4ABiRO00m/EwDpJB42g8eIM7SKM7NdoFYVYKYUhUhxs+ypMR6Hkf3rRFUiPsWkqKenP8Am1/rUQEW+lWHNG8G8rVh3e61gqLbgVCVyfCCgQBEX/8AVLjkVge9ZgmxDqI9bz8qZNHcABJ8Xn97U6ybJpaDi4S2HNSySkHSgcAr2pKtMDckCo2skRpkqU6QoDS0IEm4lS4tAOyam7SYlS1p1E2QBBJOmSSEyok2SUj0rnL6O40O807aJju8Eju0kQpagQSb7CSBAJv1qrpy2YhQJ4gcK0w7A4zyje/He0VaMswiA2VFSdUxo4kcxfeOHH51KTroeO2D4LJdKQQohSiBM2g7z6VYsFhNFo2pY/jG+8bbSsquTtBsDw3nhTjBvIVISoKI3gzHnUpGqI0bqSLGtWdqJUBpMXtSjgqhob1RJ02HE8YFUTNM7cUoKFt0EcQOE9bGrr2iR+RyiIgwZqivMFx1I94xfYHzrk1ZGd+ghvOsSAPGr41lEf2l0WKST0Ej4jesrr/YlTLc3jOtTpxkVVBmBqROZVxvLanMDUqMxqoDNa3TnFccXH8dWDE1URnXWp05v1oDpllxL2pBTzFKhgaiGJ1J33FLDnaha9rHzqEuz2f093FpDj+3DpXhy5PSlAzN1Xsg1G+pyJUsJ9aTR6fCX2OfwCOYrVzCNp9pQFLcCtsKme8UBO9qZYzGqWg2G3KnUbVmTLnWOfFkK1sATqEc6ExOZtFB0K8SbzBgRxPThRuSutKQCtIWsi+oAgdAK9cyNgOh0oAFxo92eBiu4iS8zGnxoSo7UKBhXwrfKGULWq1zcq6nYUd2hyZDiNaAAtItAA9LUiy9xpCfE6OkbzxkcINGSY/j/FO5Lssi8qHChMRk2qxAUOoqHDZifceSeirUajNFj2kBXVJmkNEsMZdpMW4vJdSdJFunx+tJn+y5EaVbCLj14VcW82aPtSk9RU6e7VsoU0ZNdMxZP0/BLuNHMMd2dfmQAryPypc/gHB7SSDxkGuvLy4HlQzuVCrryJLtGGX6PjbuEjleHZgX/hrRMXBPkf1ro2I7Ntq3Qk+gmpMkwLGDcLymEuwLaj7PMgGRPnVI+RF9mLL+k51/jTKPhWHZSEIcJURHhNzw2G9OsT2CxkF1bL0RsEydhuN/lX0HkmOaxLKHW9jw4gixB6ijnwIqve0eVJOL4PtHyohkgymSEnxAzqHoRUp7QQkpgqAM+Icdga7X2r7KMYhK5ACiDChEg8DXzy82ULUhXtAkEdQYP0oxjy7A7j0McPiNbpWVaTEA3OkHwk87A1auxqm0JKEzM3JO/l+1U3DpV7QgWiOlWLAZiWzpIbChA/LIUCInVqkgm8QNrzS5E/Q0J12Nu0OeLC1IFgOP84U6/pvkruKUq+ltM6jv5ecmqxmyg8kKkTERsdxEc6adlO2z2AStpDGrVG8i8c4IKf0rK9mlPun/AAWft3lhZaKZ7yAkFQEaVEwONc8aZnxaTpAvYxe1dF7J5GzjlrffXKUmVNCdIUbweQv9ar2fZmhvErcZw7S2J0oT3fgsIExsbTzNJF29jSS9Fc/FvJskKgbSqDHC3CsrR1Ty1FSlmTfcD02sBWVcjSNi7WzKVKMCad5VlrRGk2cKkwtXsgHgR5xHrNWzEdg+5bDilmBEmeBIvA3v9aEU2VllUTmb6nEr0FJBtva179dvnXiWny4G0tFajMaJVNpBsJirpnuTKbAxCFNrvsoySmOOqJvO3MUywuWsllSMRowyffSSQuSJlMXVY2NUpdEXOfaZz1jUlwtvhTKgYVqSqx2va1TZk+lgwVBR/wBYI2nef5ets0eS0FpQ53kQEqNyUjjf2bWigmMvS+kkG5UkQduV548alVyv0UWR1XssOQ5kl1EpOxqV1TaJJgmSaWYDKDhiFC8+FXLofjS3PMQQ6oeX0pZQt6PV/Tc3GTb+hniO0XBIig8PjC84lKiYJv5bmkheNH9n1/nieRo/HSPUyeS6dFtxDrKQnu29JHHpxnnTFLgjhSXGLBQryrRp5UC9orkeVKTk7ZrkmOCHnWj7qiRPI3qzKxaSK5/mJ0YpCpjUmPUU3RilG02pmhOSHTmYDiduHCqPnaAHVFIgG/rxpzi3/GL7iPUfz5UuxoBBFBdjRycehUlwiimcxWnZRFS5eGHgUlRQpIuVC3nI/Sp3eza4luFj/Uz+9dKUU6kbcea1cWSM9pFiyoUOootrOWlbpKDzSarzuFWncGodUUPji+jTHyZLsvGHxs/8t6eiqMGZup9pOocxXPUPkbGjWM5cTso0jxNdF15MH/ki/M5w2qyvCetb45hDjSgDuKpjfaRXvhKvSvXc1UsQgaTyJMelJxl7KKUHtMuPYTPl4XFFpU925wuQFR7Q6Wg+Yro+JzRJHhJNc+7LZdobC1+2oX6DkKcYnNAgb1pg2lR875kMeXM5xGWLWpWwj1qh4j+mCFuuOLdutRVATtN+JverC5no51GjOZ403JmT4IlWc/pVvoe+Kf0NDK/p++kEHQvjKTB6jxDY1f0YqIG6jw+pPQVJ3o5+ZrrbFfjw+jlWJyDFIBlpQ5afEAPSazL+9HtoWCBvB3kdNo5V1crEVoh+8Uso2qOWFLo5xkeXPJxKlqS6tBJlKSpvWLxJjas7T4HGJQVkgNp91G4HMwBNdOKQRQ77SVJKTsRFGCqXIaUPxo4IXjzNZR2dZItp9xtKSUpVY9DcfI1leopxPOcZHTcPisOhVocWAIV7m3oTvtWqM8KVPpKSsIb1iQuAbAJGkeHUVAAmqzABi8jiCPPc0fkyWXnYU44257qpESBIkQIForzkyjiZmwdW2Fq8IMeG5KRIMA8+lAZziXHMOsrWpam0pCOaUJI35iFkUz7TYRaPDrBi4ib33vxFU/NsUsovAKpTIJuJBuPT50qVvYzpLX0CjMSAOXlsazD49Qgg7GQB6/ag1JtFFZax4wTpmRpB43E2G9WcUkQuRa8qztLgCHBF/Dvff50D2lwsGffSdJEgmLkTGxttTbHOYVv8ttKkwkBTwVqUtUCUk8Ei40o9Sa9wjZwSne+YSoOogoUQHAkyoK2OgxMpI2rLJ07RswZeEkUrQaZ5Hh1BwlQgaePOmK0oCiEx+3D5V4lwAUedo9D5eS0S4g+E+Va4Z0lCfKhX8ZArTCOKAgUBOzTPWzCFcQqicG7KaGD6C6kOyUC69O8b+Em0+dZjMWhBShohwhMrWAoJ1H3U6oNpiYielNdqifOKskzHEBKeZm1Q4dwvNOrlCQ0AVJUsBZBOkaU7qvExtNBJJXIIlRFiefH0oZ7DOAkT0tYc4686ZRXTISzNv8eghp5pKkkE/wCwifqa6p2My5vHsLXqSwG4Ecdp1TIgb1yhp/UQkpSAkQSEiT1J3NFNZgttJTOnlwkdaXJG9DQeuzoWZ4dB1CQsIITMBSlXKRERJIE/XmaTmGMwwcUhSFiD7SII9Qb/ADq6ZRjwcIHvZWYJKYkD3jJM6R4j051y7E4hMqUDuTHPc3qeLH6a/orLyJw/xY1/tyF/8pxKuh8KvgqhnsAtG4NbZXhAt1AVOkgEkcQSRPypscifSuGyrRIAkSTPEjzqjuL7/stDyn/shDJFXrsX2c1gOuDqkH/ypPnWV90vuVkd6ACqABEiRYcxep8HmL7LaQlyQLQa5PkrLvyNVFl9x+LbaTw9KpedZ2pc6Ukj5CgVuOOqlxRvyptg8IVjuwkwRB8udcTUoxEv/FG4bkdCKmwOauIP5idJ58vSrrgmGGkBGgAcDx853mkmZ4xpLmhYlJEpVy86nJyRuxLDlfFWgnB5l4fCd9zxNE/3C29J1ZXbUwqQbxQS8WpJhYINNHJZPN4jh0WhWY2iaxjHRcmq6jG9aKaWVCTYcOZqlnnyxtFkTmdq9OLmkHfFO+/0rc463OiTaCMSkFRJFZS5WPdJsLVlEQVZTgVqBXBgbSPCR0POeFMllHhUJbdBnooSAQBECjeyDp/DQoWC1b8rGi3MAlZuPZPhPI8vL9Kk43TJXVoWNYpBc1OguJv4dr8N+E/eqtn2WqcWVpsLkiwSOgFXdrIEgQrUTz2pfnuAQ20laZ3gyZvFvoaVfjK12Fxco16KGxlrikmEFVpsLi+56VI01CgkOIJETE2McSREj1pxgM67tcBBKb6kgxrBItPD9qiWlLzpNkQIgJEC5F1C87knzp1kk200RlCPHT2BuupTATJWBdU7E8B8d979LuE5gUstOBIbgKbWse8oeIKM7q0rAPHwgnelmHxLIBSrQpIkmBBJsPaNyOQ5malfYCsKvEJKAEuhtLNxCSgqCxeSPCoGncb0RX2AqJmQrnYcLSPSvV4tQvBIvf6HrNb5TjGlEa50pBKogHjMT1oHF4saYQbkyT/NgBYedFR3VHKbjtBS8aJuqQfZCSbbm/L4caHxOYqEhPsg8OII3PXagGEkk3+3T70QhGkgKE234QPr+9U4RQOTb7LNh8BOHZdTBBQouEA2UlakkHjtpNudAY3EsoSju5K1au8OySZ8Oke7AtViyHtktvLlsAAaiUSAAYMkhREE7kzc3jYUkyvAKUnW4ytSCYDgMFKhef8AFWxEEcdxasv+zs1RdRpCydJ1WkzAtP8AOnGi3VJU3J3mB9ZP2rdxsggxqANpEAjf+cakDCVIv7RB2/T7VzmgJUxRoBPhsrhehkvmTqAnjMzRzWJ0gjQNW0xepVtJchRBC48XHVvfpVVKntaHd1aPMt7VKSytnu0nWnSFEnwpO8DnyM+hpQsC0iwHzpulkBAB4Dj03+VKXCCTAgHYVWDTb4om262E4HPHWwA3F06dhsCSN/OmTXbnEpEHTcQCbx161XA3MDlVi7MdnXH1LDaNZSgqPEpAiSZt967IscVbQISm+mS4AFIU66SouAys3M8Lm/rRCcekyEnVy3+9CYx0gQpKSoiBMmIsSQdzaL2gVDlC4dhRFxaAAJ9NqilasdZWpKI+y7CqUZX4Ry41aWMclCYTaq0nFxah14tWrSi5PClNyl9jrF40rVpTJJ4CnuXwwgKUEkkXtPpfhSvKAlpN7rO5+w6VDmGZDbccqP8AI3fQD2oxwZWlzDnSFEyj3Z3mOHpWmD7SNPDS8ADz/ekWf4V5WlTiSlHuRtfn1pW2k7GxpXji0engzZFFJ7ReF5PB1N+NPLjRGFlZkmI4cfhVUyvPFskAyUfTy5U/axvfOBQjSmwMQTzJ+lLFSTpg8r4uPJaf0NFFM1sotjYUC9i0ppUvGX3qiZ5UkPTjB0rykP48CsprJjjLXFJWlKSdOq/I09xmPCBqWYSNo61Fh8sAWTIIGw5UuzzL3nUpSgDcqJJiOX1qa6IewrC9oWVuBAKpvE2HOKmzBsLwzyV7aZ8iJII9QPjSfK8gbw5DuIWCeF4SD96c5pgi60pKFaQsD0vNo3tSyKRKbl+EStN6BzVoN2TYTJAPLb7/ABp61ge6WW9QMRcdaWZ/lpW4NF9U+keXSmTVkZrWhGjDQlRImdBTP+xI+oiiWcGrRrSJChGkz4VD3gTYiOvHyqzoy4llOlKgUISJFwYlQChB2kz5UBi8JZQlZA2K7yDx33tTPNb0csVK2VRGGVrCUgkuEAJHEzH1o3O8oDDpZC0uLSAXVJMoSqLoCve0zBPOeVMMcEwga1QhISVJTJCZWTElJkSfPnSHFNJCQUg6ZAuRqkAXgbX235TWiM+RnlGjYQFeHyn7wdqlxLm+gE23I8U8diajwzGoW1fHjW621JlJSJj4Tf6UH2BDHKMQlWHdQvcFC08bhUHysas+T4tDjYYWrQFEeImeYJTcAK+xO9VPI/y1FVjqQqPSFD5po/GIDLmlBBQtIWB7ulYCgPMSQeqTUZ02XhF0NMblSpUCkqjYggTaRI42njwpJiMMoA6Tpj9ya6l2Q7Gl5lLinCUrkKSlUlJAhGrcKifMA1UM4CsO4TCDJUPGkK/1PhPskRbrWOM3GVen0XaT/lFVynK3HXUoHtKUAJtc2FWvtn2O/t5bTr1lSJUeEzBHlypejFMGHEKLT6VSRBLZ2ggzKCDwuL8IojNnMTi1qceVqISBMSFCQkAaAQOJkxZJq0m5M6kkV13DlTSyN5HnHP5D4ilTWHOmeHzrp2F7FJDSm3Sda5QFBVgTsANp333jhSVnsmlh3ulYhIaUnWSdGsFOqU3sqIEkRvtNVx5UkxZY3qirYDKlrcSmAJiSrYAmJPTja9dHw3YB7BpcU6UJChpCgsDWkiVC522/7aTFLCCju5c21LNmxzAG8gC5PpR+ddt0vtdwRKUeFtUbSRFyJVA2uOE1nyzll0C1AqmaIAJgmAIJKSDtYDf50r2B3kbH+cv0po4tV5BsYtN+pFI8U6NR0zHDjzrXiWqMck27D2szcCfFE8z/ADen2BIbAO5N5qqMrUevDarf2Q7N4jFBQbEpQJJNo6T9qGSo7NeCTemzbE47jMUZluDuFuegPCla2dLp1R4CU2IIkcZ40S7mxiKRO9m2L9B+bLlBSoiFEBKfXfpSQ4dpLobeHhUDoVsUniD0n4TS3M8epZtsk386kzDMC+02DGtJ34kGBXSi2z1PGnGGN/fYZjMjCEqSpQJ3SRvHXpW+DxAQ0ByFTYpuEgCdvUj/ACUfoPWhmGkEysgge6PvTJVqzzc/lLLLlVJdfZqjU4ZJ0p5/zevcVgYI0KJHGYn5VtjcYOEDba1qZYXGJYOotod6KuOtJk/GqM8ZOdgqMU0AAUgkcYFe1OGwvxBsAKJMCYEnYX2r2p2GmWFp9ttC1i5k6uc0N/fmXY0v92R5JPl4gaExDg7hyOZnzqkqNUirIvR0XHY/C6QXC2qDIkhV+gFVjOe0injpRKW/gT5xsOlV6akRT8EDkWfKVECRv8d7HfzpxgcGpw+EExcwJgWEnkKR5ZZIB86uXY/M0sPBStrg+tTkFIZNZE43hFOWCVX4WF03EX3m3Wq7nCGiopbUFlJ0kgym0bE8zJ9ac9u+2LX5jLBVAgKiQNZsUgWtp1THE1VOy7IxK9CCAVHdRgQOc8ahxSk39FVKTjTFvaAN3gHUVWICUgAGIITYGI+fOq8tbZUoFM7wUqi4g3EEKsDy36Qbp/UfIDhHGwlaXNSZJA67H5Vz5jLVuLCRvx5CtWKK3bM+R9UOsOsACLADSOZO0/C1HltBV+YYSRE7QSNKOc3gm1gDU2IZ1JQDZbYHjUZUqLbfE+lD4drvEBskEyST7V4BJBO0j6Coz7sVUmBZThjDkjxBJTH+xIR8gTVp7R9hHmcGw9MwkEj3khRJjb2QSnyLhpa7hdKUKbkqhOrrpHA7SJ+XSnGd9tnXmGgopKdJEEWgwkg8TaLmbgGjbbbRdUqE+SdsMRhklDbhRfhBHmZtQWd50XVFSxdw6yep+lwaBzfB/h3nGlKC9MQpJlKkqAUFJ/6SKBdxvhRaUhSh14EH50VhV2dLISreIuLcqlVj3SIC1XvOyvIkcOm1DIxKCkgyDuDw6gjh51KwgbqUYHARPz4VWqI37ssX/wA1WltIeT4UQRoIkqAgHxAgGPpVfOfO4t0lZMSYJI8KZJ3MAm4E/IVjzqFJIO+3obn5cOtCfhgjQUgKKyowRMDhNosATRhCKT1sSWVy0NFPgN+EKgm0x1vb7E1FlRClBK7AwBfjKfr+teYhtaEpWtJSk+zbSL77+R+FEsMpcLYGnT3glUGdxItJIgDrvS1SEcW3bAM4WS8uRoCVKTp3iCZEncgjelrq5Vcm/E/yae4/FAOv6IKStUyJBAXqCb+7PlNIsQvaONWx/R0kbMuxAv8Azn9fSrLlX9QHcK2tDJ8S0wpcERwIEHfrVUSBz+NeKVy4n6UZY4z7OjkcehmnGLL6lCTJNuEfpRLmNUBdInjvQDWHURqB8MXI4D7XtR7CdRHXhxqU6Rqxtv2bYcki1+Yid6hewaknU3sLg/tvR+lKFKFgN/ECTIkhNtpNqYsuJWAAVAHUAFL/ANQbjgmQB1j4S507RWpcXGyu/iHtKlKJMxMm/SQNxY/KpGFK7u53vz/gozwJWYSVA2gSJ47X439Kifb1RA0iP5PXpNVUzN8NEDAK1xP/AKFN0gcb0HhGQgbSTuaJSsSOUgfOpTlyejTjhwWx00pwgaZI4GspHnWbuNvuISklKVQCNiOFZU//ADsf5V9jfGKjCr6qV9aqCjVqzNUYTzJ+tVMmr4jPI9mp8K3qPlc+QoZCSTAphh30JB0gklJSok7kncAbARsZkielUkIP8vaGmaZNYgJkRJIIEHjzpdgfY3vai0MRCvPz4VM4r+aawoiZ1kzJHC6SbbiN+RPOtMLmcN65CZXAgcIJVN5iY4caZZw42iJtOoepSoAn41ChhBZ7nu0EqhYXpVrC+KJPApsbcuVK6qmMpP0Tv4xTmGaVAPePKa1Sox4WyARyAVPMyd6eZTlDEnw/lpVxm8e8TE3UJ2t6UF2YWtLCkjSS08y+hKreMyzCeZlaD/0Cvcfm4woACR3SoSsknUhcEKtxAjzHrNNGK1Qjk3dkWMwelSghxhwgAOGCidR2QFXUQBuBPisNzSLUdUqQUkgwIPsgGIEXHXr1o0Zlh3H4nWVoOkpVACtklXIJueM0tzd1bjmtbgUbJSU+GQmwIsDsON67j9oi1Qac20JI7pKioQStSzBt7KUkQRJ3JHiNqiS0XEISkT4l/LxfakeLxJkCQYMyPI2FvKp2MwcTBJge0IMbcflTKFLQFJp7C82wR/JJEEsjULzqQpSTv/rpuLRFCrwHgSBeST4QZ2SD8P1otebocYS2pOlxKlKDm/hIAKABzKUkctJ50cjCsko0vhagOAUEjckayJMWEkC55QSsnJF1ONClnIVp8U25aSSOc/rUmYAISkEAk9CLcJm9MMe13Iuq58ilQNpBBhXwqtvYpS1XPGwuTymPOjFObtkHL6MUuSJiBsAPsKdZcyl5tQbu7pWdJNlJSJIB31GIiLjiKranJA50Rl2M0OomdIIKosdNtQB4HTNaHDRNPZ0b8I5jMGlgtlx0EOmSkLkiFlKTdQV4CRvVVyvE908J907ER4xvIF5i00f2qxgS6VsK1NK1eHT/AMtckLQf/IKHBYNjVfwDygrUmAZmTHPrUOLS2WcthfaEfmazH5nPwkRbbjYC+1+dLcPlLjl20LUAfdSo39ByqXGtqU5K5E2BNxbeOn61ZcgxSWsA4Vl2PxAH5StCpKBx5U8dDtXsqP8Ab7kTChIIMg23HnUOI9kDkTargcDhghhZSvXiFLSFqWfD+bpCjwUqDHLc0wzLs3h0KbAQUHv0NhR71SSCdKtRUkJSr3vCY87VRNiTSKW4+6lAw6BPiCiAJJWQAB1jlzqNbTrUlxBTqsA4hSdoNpgz1HOrfiMnZbeZUhK0LGLQjZ4hY1AkqLiANU38Jgg2pF+HZdLh0uw2lSyguhWo6kJtCBpA1FR3sOG9GkJyd6FGKxxUomyQTZIJIHS5JPqSaLYzMrU2FEwLDT7V9oJ24Uw/tLaG3VJQfzMOF6VKuj85Cf8AG4MBQNrWvM15isgbSHUpC0qYv3hNl+JKRIjw6tUpg8OO4DjChoznZoMSnnJH851Et5StpETsaY5Pk0NvqdZcddbKJYlSFeOTrVpGrblTvs32awzrTq3CUqC1DTqgtgTGqY+f+PCovGW+RtFaDqkqSDB1Cd9h15UbgylLoKk6oI4wnzkbimOUZdhSnD6m+8OIcca1FREAGAoQTcSNjHnSzM+6GHS42Cgh9bSipZVqCRIVyB6ARS/E+0CWb0y/odydY1YhbgeMlYTq0zPCBEVlcqZfBSCo386yl+Ji/N/3/ItGcp/4ZAHGq29hIIvbifn9KysoY36HytpkUzZItx6+f6VutwIKRHUnmf4RWVlaKt0Tk2o2PcoxoWVRYSIF42Fr+RPrTxJrysqdUNF2hB2jeIEG4PsniI4Utazxbaim/hXIM3tWVlPGKZOTaH7bhcbSu35hU2rmHIlPoTB9KSNtjvil4KIM2B5iSd+Q2/hyspemO+g3JcKlWI0IsNJXyPgBJg3338xUzTPenQQFaSpV5BWSPDqhW4JOxAhI3NjlZUcjorjimC9osnbYabKRKlrWQrUYKUhEogixBVc+cWg1X3cYCLSCoSs9OCUjYAQK9rKv4/5QtkM2paImmNRAsNqmccU26eB2OxE8/lWVlP3Kif7mYzGiZE9fWocU+DJTaCRf+cqysqkYoDZthMvWptSgmYuLiL2O9D4dRF+VeVlF7BVDrNmFhQtZ5lp3hwQJPxSvrfrUOHWGztMmNzz8/KsrKlPuhkwt0Bak2uAfOItxi0G9NcjyRx8Kjwtgkk6rTtISNz6VlZUEuTpmqDqNjHL+z7SZCiXRbTqkJbOtMkXJuJ4caZZhkf4pXdpcSlAKokLWUibRrNpttWVlRmqbZSO6RXs9yN5oBa3FOIT7KtapEbRqMjYbVWcLii2oLQYUDIP89aysrTDZHIkFZjnBWdTiRqUACUykmIMmDBMgbjgKExOYOFIb7xS0SNIJVA5QCYFZWVRLVk/dBmCxL7bix3hDhHjVMq8N41e0NuBofEZ+8tKWyslCdWkGJhR1KExJk3uTWVlGMU9s6bcdIgbxJsErWkJMpAJsdyRfw2k23qJWM0kiSpBVqjrzE8aysp4rdEWzdzO5JJQi/T9LVlZWU/BBtn//2Q=="/>
          <p:cNvSpPr>
            <a:spLocks noChangeAspect="1" noChangeArrowheads="1"/>
          </p:cNvSpPr>
          <p:nvPr/>
        </p:nvSpPr>
        <p:spPr bwMode="auto">
          <a:xfrm>
            <a:off x="1665289" y="-130175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TW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3" y="1569660"/>
            <a:ext cx="5893511" cy="528834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834" y="1569660"/>
            <a:ext cx="6264166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665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858001" cy="685800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858000" y="3013500"/>
            <a:ext cx="51507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gTRESS A" panose="02000500000000000000" pitchFamily="2" charset="0"/>
                <a:ea typeface="+mn-ea"/>
                <a:cs typeface="+mn-cs"/>
              </a:rPr>
              <a:t>Where’s the panda?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gTRESS A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12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3766" cy="682646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189077" y="658634"/>
            <a:ext cx="433551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gTRESS A" panose="02000500000000000000" pitchFamily="2" charset="0"/>
                <a:ea typeface="+mn-ea"/>
                <a:cs typeface="+mn-cs"/>
              </a:rPr>
              <a:t>Can YOU find: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gTRESS A" panose="02000500000000000000" pitchFamily="2" charset="0"/>
                <a:ea typeface="+mn-ea"/>
                <a:cs typeface="+mn-cs"/>
              </a:rPr>
              <a:t>- Mrs. Claus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gTRESS A" panose="02000500000000000000" pitchFamily="2" charset="0"/>
                <a:ea typeface="+mn-ea"/>
                <a:cs typeface="+mn-cs"/>
              </a:rPr>
              <a:t>- a grumpy Santa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gTRESS A" panose="02000500000000000000" pitchFamily="2" charset="0"/>
                <a:ea typeface="+mn-ea"/>
                <a:cs typeface="+mn-cs"/>
              </a:rPr>
              <a:t>- a Snowman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gTRESS A" panose="02000500000000000000" pitchFamily="2" charset="0"/>
                <a:ea typeface="+mn-ea"/>
                <a:cs typeface="+mn-cs"/>
              </a:rPr>
              <a:t>- a bell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gTRESS A" panose="02000500000000000000" pitchFamily="2" charset="0"/>
                <a:ea typeface="+mn-ea"/>
                <a:cs typeface="+mn-cs"/>
              </a:rPr>
              <a:t>- a polar bear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gTRESS A" panose="02000500000000000000" pitchFamily="2" charset="0"/>
                <a:ea typeface="+mn-ea"/>
                <a:cs typeface="+mn-cs"/>
              </a:rPr>
              <a:t>- an 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gTRESS A" panose="02000500000000000000" pitchFamily="2" charset="0"/>
                <a:ea typeface="+mn-ea"/>
                <a:cs typeface="+mn-cs"/>
              </a:rPr>
              <a:t>- and an apple?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gTRESS A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31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.bp.blogspot.com/-Dnlb_Btqm_o/XfYFgsgrMFI/AAAAAAAACzc/esxssg_CmDEbXtT84uLoCN1mwOBQeMy8gCLcBGAsYHQ/s400/MIKI_SOLU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15" y="29451"/>
            <a:ext cx="6828549" cy="682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06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106732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 lIns="81638" tIns="40819" rIns="81638" bIns="408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 typeface="Arial" panose="020B0604020202020204" pitchFamily="34" charset="0"/>
              <a:buNone/>
              <a:tabLst/>
              <a:defRPr/>
            </a:pPr>
            <a:r>
              <a:rPr kumimoji="0" lang="ca-E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MS PGothic" panose="020B0600070205080204" pitchFamily="34" charset="-128"/>
                <a:cs typeface="Arial" panose="020B0604020202020204" pitchFamily="34" charset="0"/>
              </a:rPr>
              <a:t>On 24</a:t>
            </a:r>
            <a:r>
              <a:rPr kumimoji="0" lang="ca-ES" altLang="zh-TW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MS PGothic" panose="020B0600070205080204" pitchFamily="34" charset="-128"/>
                <a:cs typeface="Arial" panose="020B0604020202020204" pitchFamily="34" charset="0"/>
              </a:rPr>
              <a:t>th</a:t>
            </a:r>
            <a:r>
              <a:rPr kumimoji="0" lang="ca-E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MS PGothic" panose="020B0600070205080204" pitchFamily="34" charset="-128"/>
                <a:cs typeface="Arial" panose="020B0604020202020204" pitchFamily="34" charset="0"/>
              </a:rPr>
              <a:t> of December, Christmas Eve, children put their stockings at the end of their beds and in the night, 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MS PGothic" panose="020B0600070205080204" pitchFamily="34" charset="-128"/>
                <a:cs typeface="Arial" panose="020B0604020202020204" pitchFamily="34" charset="0"/>
              </a:rPr>
              <a:t>Santa Claus</a:t>
            </a:r>
            <a:r>
              <a:rPr kumimoji="0" lang="ca-E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ca-E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MS PGothic" panose="020B0600070205080204" pitchFamily="34" charset="-128"/>
                <a:cs typeface="Arial" panose="020B0604020202020204" pitchFamily="34" charset="0"/>
              </a:rPr>
              <a:t>brings them presents</a:t>
            </a:r>
            <a:r>
              <a:rPr kumimoji="0" lang="ca-E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  <a:endParaRPr kumimoji="0" lang="ca-E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gTRESS A" panose="02000500000000000000" pitchFamily="2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65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320"/>
            <a:ext cx="3704897" cy="29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1738"/>
            <a:ext cx="3704897" cy="280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704897" y="5657671"/>
            <a:ext cx="8487103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/>
              <a:defRPr/>
            </a:pPr>
            <a:r>
              <a:rPr kumimoji="0" lang="ca-E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MS PGothic" panose="020B0600070205080204" pitchFamily="34" charset="-128"/>
                <a:cs typeface="Arial" panose="020B0604020202020204" pitchFamily="34" charset="0"/>
              </a:rPr>
              <a:t>He fills their stockings with presents and puts more presents under the Christmas tree.</a:t>
            </a:r>
          </a:p>
        </p:txBody>
      </p:sp>
      <p:pic>
        <p:nvPicPr>
          <p:cNvPr id="2050" name="Picture 2" descr="Holiday Background. Presents, Gift Box, Stock Footage Video (100%  Royalty-free) 1020293569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9"/>
          <a:stretch/>
        </p:blipFill>
        <p:spPr bwMode="auto">
          <a:xfrm>
            <a:off x="7438674" y="1067320"/>
            <a:ext cx="47533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898" y="1074963"/>
            <a:ext cx="3815976" cy="45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603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1805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81638" tIns="40819" rIns="81638" bIns="40819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In November or December children write a letter to </a:t>
            </a:r>
            <a:r>
              <a:rPr kumimoji="0" lang="ca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Santa with </a:t>
            </a: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a list of toys they would like.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0556"/>
            <a:ext cx="4026775" cy="5677444"/>
          </a:xfrm>
          <a:prstGeom prst="rect">
            <a:avLst/>
          </a:prstGeom>
        </p:spPr>
      </p:pic>
      <p:pic>
        <p:nvPicPr>
          <p:cNvPr id="3074" name="Picture 2" descr="Dear Santa, here's our Christmas wishlist for education – love, teachers |  Teacher Network | The Guard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74" y="1180556"/>
            <a:ext cx="8165225" cy="568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78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102"/>
            <a:ext cx="12192000" cy="11805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81638" tIns="40819" rIns="81638" bIns="40819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Santa lives </a:t>
            </a: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in the North pole and when he reads the letters from the </a:t>
            </a:r>
            <a:r>
              <a:rPr kumimoji="0" lang="ca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children, </a:t>
            </a: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he asks his elves to make the </a:t>
            </a:r>
            <a:r>
              <a:rPr kumimoji="0" lang="ca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Arial" pitchFamily="2"/>
                <a:cs typeface="Arial" pitchFamily="2"/>
              </a:rPr>
              <a:t>gifts.</a:t>
            </a:r>
            <a:endParaRPr kumimoji="0" lang="ca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gTRESS A" panose="02000500000000000000" pitchFamily="2" charset="0"/>
              <a:ea typeface="Arial" pitchFamily="2"/>
              <a:cs typeface="Arial" pitchFamily="2"/>
            </a:endParaRPr>
          </a:p>
        </p:txBody>
      </p:sp>
      <p:pic>
        <p:nvPicPr>
          <p:cNvPr id="11059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5" y="1434663"/>
            <a:ext cx="4358399" cy="531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Premium Vector | Christmas elf character. santa claus helpers, cute dwarf  elves funny charact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44" y="1197658"/>
            <a:ext cx="7706656" cy="566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47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5597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81638" tIns="40819" rIns="81638" bIns="4081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/>
              <a:defRPr/>
            </a:pPr>
            <a:r>
              <a:rPr kumimoji="0" lang="ca-E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On Christmas eve, the elves put all the presents on </a:t>
            </a:r>
            <a:r>
              <a:rPr kumimoji="0" lang="ca-E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Santa´s </a:t>
            </a:r>
            <a:r>
              <a:rPr kumimoji="0" lang="ca-E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sleigh </a:t>
            </a:r>
            <a:r>
              <a:rPr kumimoji="0" lang="ca-E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, and ready </a:t>
            </a:r>
            <a:r>
              <a:rPr kumimoji="0" lang="ca-E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to deliver them to the children</a:t>
            </a:r>
            <a:r>
              <a:rPr kumimoji="0" lang="ca-E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. 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Meanwhile,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Santa prepares the reindeer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.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68644"/>
            <a:ext cx="6637283" cy="52893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b="7452"/>
          <a:stretch/>
        </p:blipFill>
        <p:spPr>
          <a:xfrm>
            <a:off x="6480777" y="1568643"/>
            <a:ext cx="5711223" cy="528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31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620"/>
            <a:ext cx="12192000" cy="5748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lIns="81638" tIns="40819" rIns="81638" bIns="4081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/>
              <a:defRPr/>
            </a:pPr>
            <a:r>
              <a:rPr kumimoji="0" lang="ca-E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Santa’s sleigh </a:t>
            </a:r>
            <a:r>
              <a:rPr kumimoji="0" lang="ca-E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Arial" panose="020B0604020202020204" pitchFamily="34" charset="0"/>
              </a:rPr>
              <a:t>is pulled by 9 reindeer.</a:t>
            </a:r>
          </a:p>
        </p:txBody>
      </p:sp>
      <p:sp>
        <p:nvSpPr>
          <p:cNvPr id="3" name="AutoShape 2" descr="Pin by Patricia Buie on Merry christmas (close) | Santas reindeer names,  Santa and reindeer, Santa's reinde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5497"/>
            <a:ext cx="12192000" cy="62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63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寬螢幕</PresentationFormat>
  <Paragraphs>20</Paragraphs>
  <Slides>12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12</vt:i4>
      </vt:variant>
    </vt:vector>
  </HeadingPairs>
  <TitlesOfParts>
    <vt:vector size="25" baseType="lpstr">
      <vt:lpstr>Liberation Sans</vt:lpstr>
      <vt:lpstr>MS PGothic</vt:lpstr>
      <vt:lpstr>MS PGothic</vt:lpstr>
      <vt:lpstr>StarSymbol</vt:lpstr>
      <vt:lpstr>新細明體</vt:lpstr>
      <vt:lpstr>Arial</vt:lpstr>
      <vt:lpstr>Calibri</vt:lpstr>
      <vt:lpstr>Century Gothic</vt:lpstr>
      <vt:lpstr>EngTRESS A</vt:lpstr>
      <vt:lpstr>Tahoma</vt:lpstr>
      <vt:lpstr>Wingdings</vt:lpstr>
      <vt:lpstr>Textura</vt:lpstr>
      <vt:lpstr>飛機雲</vt:lpstr>
      <vt:lpstr>How do the foreigners celebrate X’mas II?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the foreigners celebrate X’mas II? </dc:title>
  <dc:creator>User</dc:creator>
  <cp:lastModifiedBy>User</cp:lastModifiedBy>
  <cp:revision>1</cp:revision>
  <dcterms:created xsi:type="dcterms:W3CDTF">2020-12-24T07:18:59Z</dcterms:created>
  <dcterms:modified xsi:type="dcterms:W3CDTF">2020-12-24T07:19:17Z</dcterms:modified>
</cp:coreProperties>
</file>